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6/11/2020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79" y="201328"/>
            <a:ext cx="6882862" cy="95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37" y="431557"/>
            <a:ext cx="9079830" cy="1258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2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653716"/>
            <a:ext cx="7063873" cy="52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4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8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0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6" y="-3598568"/>
            <a:ext cx="7547125" cy="104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83" y="137159"/>
            <a:ext cx="5600379" cy="775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88" y="240631"/>
            <a:ext cx="6384985" cy="884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67" y="153201"/>
            <a:ext cx="7204591" cy="99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31" y="506128"/>
            <a:ext cx="7809145" cy="108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87" y="-4122822"/>
            <a:ext cx="7675992" cy="106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5452" y="2598821"/>
            <a:ext cx="9512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 smtClean="0">
                <a:latin typeface="Monotype Corsiva" panose="03010101010201010101" pitchFamily="66" charset="0"/>
              </a:rPr>
              <a:t>Спасибо за внимание</a:t>
            </a:r>
            <a:endParaRPr lang="ru-RU" sz="8000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63" y="522170"/>
            <a:ext cx="7605642" cy="105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5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40" y="-4260221"/>
            <a:ext cx="7752583" cy="1074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67" y="137160"/>
            <a:ext cx="7990653" cy="110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58" y="-5263520"/>
            <a:ext cx="8568773" cy="118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095" y="137159"/>
            <a:ext cx="6996042" cy="96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2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85" y="160054"/>
            <a:ext cx="8799954" cy="121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5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90" y="-5945620"/>
            <a:ext cx="9119556" cy="1263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4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13</TotalTime>
  <Words>3</Words>
  <Application>Microsoft Office PowerPoint</Application>
  <PresentationFormat>Широкоэкранный</PresentationFormat>
  <Paragraphs>1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Century Gothic</vt:lpstr>
      <vt:lpstr>Monotype Corsiva</vt:lpstr>
      <vt:lpstr>Wingdings 2</vt:lpstr>
      <vt:lpstr>Цитаты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</dc:creator>
  <cp:lastModifiedBy>Mi</cp:lastModifiedBy>
  <cp:revision>2</cp:revision>
  <dcterms:created xsi:type="dcterms:W3CDTF">2020-06-11T03:28:56Z</dcterms:created>
  <dcterms:modified xsi:type="dcterms:W3CDTF">2020-06-11T03:42:44Z</dcterms:modified>
</cp:coreProperties>
</file>